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59" r:id="rId10"/>
    <p:sldId id="270" r:id="rId11"/>
    <p:sldId id="268" r:id="rId12"/>
    <p:sldId id="269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Gesprekstechnieken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1, les 4 | </a:t>
            </a:r>
          </a:p>
          <a:p>
            <a:r>
              <a:rPr lang="nl-NL" dirty="0" smtClean="0"/>
              <a:t>Metacommunicatie, 2 van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978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553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Nabesprekingsvragen (klassikaal):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37129"/>
            <a:ext cx="9192807" cy="4760259"/>
          </a:xfrm>
        </p:spPr>
        <p:txBody>
          <a:bodyPr/>
          <a:lstStyle/>
          <a:p>
            <a:pPr lvl="0"/>
            <a:r>
              <a:rPr lang="nl-NL" dirty="0" smtClean="0"/>
              <a:t>Welke </a:t>
            </a:r>
            <a:r>
              <a:rPr lang="nl-NL" dirty="0"/>
              <a:t>verschillen in de aanpak heb je gezien?</a:t>
            </a:r>
          </a:p>
          <a:p>
            <a:pPr lvl="0"/>
            <a:r>
              <a:rPr lang="nl-NL" dirty="0"/>
              <a:t>Waardoor komt dat volgens jou?</a:t>
            </a:r>
          </a:p>
          <a:p>
            <a:pPr lvl="0"/>
            <a:r>
              <a:rPr lang="nl-NL" dirty="0"/>
              <a:t>Stel je voor dat je deze situatie in de praktijk tegenkomt. Welke aanpak past dan het best bij jou? Waarom juist deze aanpak?</a:t>
            </a:r>
          </a:p>
          <a:p>
            <a:pPr lvl="0"/>
            <a:r>
              <a:rPr lang="nl-NL" dirty="0"/>
              <a:t>Zijn er manieren die je juist niet zou kiezen? Waarom juist niet?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137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454434"/>
          </a:xfrm>
        </p:spPr>
        <p:txBody>
          <a:bodyPr>
            <a:normAutofit/>
          </a:bodyPr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Professioneel werken</a:t>
            </a:r>
          </a:p>
          <a:p>
            <a:r>
              <a:rPr lang="nl-NL" dirty="0" smtClean="0"/>
              <a:t>Naar VW thema 5 (bovenste bestandje van de twee)</a:t>
            </a:r>
          </a:p>
          <a:p>
            <a:r>
              <a:rPr lang="nl-NL" dirty="0" smtClean="0"/>
              <a:t>Maak opdracht 8, </a:t>
            </a:r>
            <a:r>
              <a:rPr lang="nl-NL" dirty="0"/>
              <a:t>9, 13, 14, 17 individueel, samen overleggen is prima</a:t>
            </a:r>
          </a:p>
          <a:p>
            <a:r>
              <a:rPr lang="nl-NL" dirty="0" smtClean="0"/>
              <a:t>Sla je opdrachten goed op in je pc, is aan het eind LP 1 je bewijs van inzet en voorwaarde om de toets te kunnen halen.</a:t>
            </a:r>
          </a:p>
          <a:p>
            <a:r>
              <a:rPr lang="nl-NL" dirty="0" smtClean="0"/>
              <a:t>Volgende week bespreken we de opdrachten na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3" y="0"/>
            <a:ext cx="2917998" cy="371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47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0259"/>
          </a:xfrm>
        </p:spPr>
        <p:txBody>
          <a:bodyPr>
            <a:normAutofit fontScale="90000"/>
          </a:bodyPr>
          <a:lstStyle/>
          <a:p>
            <a:r>
              <a:rPr lang="nl-NL" b="1" u="sng" dirty="0"/>
              <a:t>Informatie </a:t>
            </a:r>
            <a:r>
              <a:rPr lang="nl-NL" b="1" u="sng" dirty="0" err="1"/>
              <a:t>toetsweek</a:t>
            </a:r>
            <a:r>
              <a:rPr lang="nl-NL" b="1" u="sng" dirty="0"/>
              <a:t>:</a:t>
            </a:r>
            <a:br>
              <a:rPr lang="nl-NL" b="1" u="sng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53766"/>
            <a:ext cx="8596668" cy="3880773"/>
          </a:xfrm>
        </p:spPr>
        <p:txBody>
          <a:bodyPr/>
          <a:lstStyle/>
          <a:p>
            <a:r>
              <a:rPr lang="nl-NL" dirty="0" err="1" smtClean="0"/>
              <a:t>Toetsstof</a:t>
            </a:r>
            <a:r>
              <a:rPr lang="nl-NL" dirty="0" smtClean="0"/>
              <a:t> </a:t>
            </a:r>
            <a:r>
              <a:rPr lang="nl-NL" dirty="0"/>
              <a:t>voor 9 november: thema 4, 5, 6 en 9 (boek Professioneel werken)</a:t>
            </a:r>
          </a:p>
          <a:p>
            <a:r>
              <a:rPr lang="nl-NL" dirty="0"/>
              <a:t>In les week 9 (uiterlijk vrijdag 9 november) inleveren per mail: alle opgegeven opdrachten bij dit vak (alles in 1 mail aanleveren)</a:t>
            </a:r>
          </a:p>
          <a:p>
            <a:r>
              <a:rPr lang="nl-NL" dirty="0"/>
              <a:t>s.poelman@noorderpoort.nl</a:t>
            </a:r>
          </a:p>
        </p:txBody>
      </p:sp>
    </p:spTree>
    <p:extLst>
      <p:ext uri="{BB962C8B-B14F-4D97-AF65-F5344CB8AC3E}">
        <p14:creationId xmlns:p14="http://schemas.microsoft.com/office/powerpoint/2010/main" val="198324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nl-NL" dirty="0" smtClean="0"/>
              <a:t>Voor volgende week: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67097"/>
            <a:ext cx="8596668" cy="3880773"/>
          </a:xfrm>
        </p:spPr>
        <p:txBody>
          <a:bodyPr/>
          <a:lstStyle/>
          <a:p>
            <a:r>
              <a:rPr lang="nl-NL" dirty="0" smtClean="0"/>
              <a:t>Afmaken lesopdrachten én</a:t>
            </a:r>
          </a:p>
          <a:p>
            <a:r>
              <a:rPr lang="nl-NL" dirty="0" smtClean="0"/>
              <a:t>Doornemen thema 6 (1</a:t>
            </a:r>
            <a:r>
              <a:rPr lang="nl-NL" baseline="30000" dirty="0" smtClean="0"/>
              <a:t>e</a:t>
            </a:r>
            <a:r>
              <a:rPr lang="nl-NL" dirty="0" smtClean="0"/>
              <a:t> gedeelte, blz. 110 t/m 115))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312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vorige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717242" cy="3880773"/>
          </a:xfrm>
        </p:spPr>
        <p:txBody>
          <a:bodyPr/>
          <a:lstStyle/>
          <a:p>
            <a:r>
              <a:rPr lang="nl-NL" dirty="0" smtClean="0"/>
              <a:t>Vorige week zijn we gestart met Thema 5 (metacommunicatie)</a:t>
            </a:r>
          </a:p>
          <a:p>
            <a:r>
              <a:rPr lang="nl-NL" dirty="0" smtClean="0"/>
              <a:t>Ook hebben jullie opdrachten gemaakt van </a:t>
            </a:r>
            <a:r>
              <a:rPr lang="nl-NL" dirty="0" err="1" smtClean="0"/>
              <a:t>Angerenstein</a:t>
            </a:r>
            <a:r>
              <a:rPr lang="nl-NL" dirty="0" smtClean="0"/>
              <a:t> (nabesproken) </a:t>
            </a:r>
          </a:p>
          <a:p>
            <a:r>
              <a:rPr lang="nl-NL" dirty="0" smtClean="0"/>
              <a:t>Zo meteen volgt de uitleg van het laatste gedeelte van </a:t>
            </a:r>
            <a:r>
              <a:rPr lang="nl-NL" dirty="0"/>
              <a:t>thema </a:t>
            </a:r>
            <a:r>
              <a:rPr lang="nl-NL" dirty="0" smtClean="0"/>
              <a:t>5</a:t>
            </a:r>
            <a:endParaRPr lang="nl-NL" dirty="0"/>
          </a:p>
          <a:p>
            <a:r>
              <a:rPr lang="nl-NL" dirty="0" smtClean="0"/>
              <a:t>Vervolgens gaan jullie aan de slag met het oefenen van een rollenspel</a:t>
            </a:r>
          </a:p>
          <a:p>
            <a:r>
              <a:rPr lang="nl-NL" dirty="0" smtClean="0"/>
              <a:t>We sluiten weer af met het maken van opdrachten vanuit </a:t>
            </a:r>
            <a:r>
              <a:rPr lang="nl-NL" dirty="0" err="1" smtClean="0"/>
              <a:t>Angerenstein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8249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8309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5.4 Ruis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27909"/>
            <a:ext cx="8596668" cy="481345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Externe ruis:</a:t>
            </a:r>
          </a:p>
          <a:p>
            <a:pPr marL="0" indent="0">
              <a:buNone/>
            </a:pPr>
            <a:r>
              <a:rPr lang="nl-NL" dirty="0" smtClean="0"/>
              <a:t>Verstoring van buitenaf (veel omgevingsgeluid of je ziet anderen die je afleiden)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Omgaan met externe ruis:</a:t>
            </a:r>
          </a:p>
          <a:p>
            <a:pPr marL="0" indent="0">
              <a:buNone/>
            </a:pPr>
            <a:r>
              <a:rPr lang="nl-NL" dirty="0" smtClean="0"/>
              <a:t>Zorg voor rustige omgeving (zet telefoon uit)</a:t>
            </a:r>
          </a:p>
          <a:p>
            <a:pPr marL="0" indent="0">
              <a:buNone/>
            </a:pPr>
            <a:r>
              <a:rPr lang="nl-NL" dirty="0" smtClean="0"/>
              <a:t>Maak tijd vrij voor gesprek, zonder je af in een ruimte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826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434"/>
          </a:xfrm>
        </p:spPr>
        <p:txBody>
          <a:bodyPr>
            <a:normAutofit fontScale="90000"/>
          </a:bodyPr>
          <a:lstStyle/>
          <a:p>
            <a:r>
              <a:rPr lang="nl-NL" dirty="0"/>
              <a:t>Interne ruis: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4034"/>
            <a:ext cx="8596668" cy="4794069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Verstoring </a:t>
            </a:r>
            <a:r>
              <a:rPr lang="nl-NL" dirty="0"/>
              <a:t>van de communicatie door processen in of tussen de sprekers</a:t>
            </a:r>
          </a:p>
          <a:p>
            <a:pPr>
              <a:buFontTx/>
              <a:buChar char="-"/>
            </a:pPr>
            <a:r>
              <a:rPr lang="nl-NL" dirty="0"/>
              <a:t>Semantische ruis</a:t>
            </a:r>
          </a:p>
          <a:p>
            <a:pPr>
              <a:buFontTx/>
              <a:buChar char="-"/>
            </a:pPr>
            <a:r>
              <a:rPr lang="nl-NL" dirty="0"/>
              <a:t>Psychologische </a:t>
            </a:r>
            <a:r>
              <a:rPr lang="nl-NL" dirty="0" smtClean="0"/>
              <a:t>ruis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138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>
            <a:normAutofit fontScale="90000"/>
          </a:bodyPr>
          <a:lstStyle/>
          <a:p>
            <a:r>
              <a:rPr lang="nl-NL" dirty="0"/>
              <a:t>Semantische ruis: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32411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Elkaars </a:t>
            </a:r>
            <a:r>
              <a:rPr lang="nl-NL" dirty="0"/>
              <a:t>taal/woorden/gebaren niet begrijpen </a:t>
            </a:r>
          </a:p>
          <a:p>
            <a:pPr marL="0" indent="0">
              <a:buNone/>
            </a:pPr>
            <a:r>
              <a:rPr lang="nl-NL" dirty="0"/>
              <a:t>(pas op met </a:t>
            </a:r>
            <a:r>
              <a:rPr lang="nl-NL" dirty="0" smtClean="0"/>
              <a:t>‘</a:t>
            </a:r>
            <a:r>
              <a:rPr lang="nl-NL" dirty="0" err="1" smtClean="0"/>
              <a:t>peace</a:t>
            </a:r>
            <a:r>
              <a:rPr lang="nl-NL" dirty="0" smtClean="0"/>
              <a:t>-teken’ </a:t>
            </a:r>
            <a:r>
              <a:rPr lang="nl-NL" dirty="0"/>
              <a:t>&amp; high five)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/>
              <a:t>Hoe om </a:t>
            </a:r>
            <a:r>
              <a:rPr lang="nl-NL" i="1" dirty="0" smtClean="0"/>
              <a:t>te gaan </a:t>
            </a:r>
            <a:r>
              <a:rPr lang="nl-NL" i="1" dirty="0"/>
              <a:t>met semantische ruis?</a:t>
            </a:r>
          </a:p>
          <a:p>
            <a:pPr>
              <a:buFontTx/>
              <a:buChar char="-"/>
            </a:pPr>
            <a:r>
              <a:rPr lang="nl-NL" dirty="0"/>
              <a:t>Taal gebruiken die voor de ander te begrijpen is</a:t>
            </a:r>
          </a:p>
          <a:p>
            <a:pPr>
              <a:buFontTx/>
              <a:buChar char="-"/>
            </a:pPr>
            <a:r>
              <a:rPr lang="nl-NL" dirty="0"/>
              <a:t>Vragen hoe de boodschap op de ander overkomt</a:t>
            </a:r>
          </a:p>
          <a:p>
            <a:pPr>
              <a:buFontTx/>
              <a:buChar char="-"/>
            </a:pPr>
            <a:r>
              <a:rPr lang="nl-NL" dirty="0"/>
              <a:t>Stel verhelderende vragen aan de ander zodat je weet wat diegene bedoelt.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952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nl-NL" dirty="0" smtClean="0"/>
              <a:t>Psychologische ruis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/>
          <a:lstStyle/>
          <a:p>
            <a:r>
              <a:rPr lang="nl-NL" dirty="0" smtClean="0"/>
              <a:t>Deze verstoring in de communicatie komt doordat je wordt afgeleid door verwachtingen of ideeën van anderen. </a:t>
            </a:r>
          </a:p>
          <a:p>
            <a:r>
              <a:rPr lang="nl-NL" dirty="0" smtClean="0"/>
              <a:t>Je stemming en de indruk die je hebt van anderen speelt mee.</a:t>
            </a:r>
          </a:p>
          <a:p>
            <a:r>
              <a:rPr lang="nl-NL" dirty="0" smtClean="0"/>
              <a:t>Hoe kun je omgaan met psychologische ruis?</a:t>
            </a:r>
          </a:p>
          <a:p>
            <a:pPr marL="0" indent="0">
              <a:buNone/>
            </a:pPr>
            <a:r>
              <a:rPr lang="nl-NL" dirty="0" smtClean="0"/>
              <a:t>Je kunt dan altijd weer ‘meta-communicatie’ toepassen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487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434"/>
          </a:xfrm>
        </p:spPr>
        <p:txBody>
          <a:bodyPr/>
          <a:lstStyle/>
          <a:p>
            <a:r>
              <a:rPr lang="nl-NL" dirty="0" smtClean="0"/>
              <a:t>5.5 Vier aspecten van communicatie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4034"/>
            <a:ext cx="8596668" cy="3880773"/>
          </a:xfrm>
        </p:spPr>
        <p:txBody>
          <a:bodyPr/>
          <a:lstStyle/>
          <a:p>
            <a:r>
              <a:rPr lang="nl-NL" dirty="0" smtClean="0"/>
              <a:t>Inhoudelijk aspect (ook wel zakelijk aspect genoemd=inhoudsniveau)</a:t>
            </a:r>
          </a:p>
          <a:p>
            <a:r>
              <a:rPr lang="nl-NL" dirty="0" smtClean="0"/>
              <a:t>Relationeel aspect (betrekkingsniveau)</a:t>
            </a:r>
          </a:p>
          <a:p>
            <a:r>
              <a:rPr lang="nl-NL" dirty="0" smtClean="0"/>
              <a:t>Expressief aspect (zie je aan je mimiek en non-verbale gedrag)</a:t>
            </a:r>
          </a:p>
          <a:p>
            <a:r>
              <a:rPr lang="nl-NL" dirty="0" smtClean="0"/>
              <a:t>Appellerend aspect (het verzoek dat vanuit de boodschap wordt gedaan) Een appellerend verzoek kan </a:t>
            </a:r>
            <a:r>
              <a:rPr lang="nl-NL" u="sng" dirty="0" smtClean="0"/>
              <a:t>direct</a:t>
            </a:r>
            <a:r>
              <a:rPr lang="nl-NL" dirty="0" smtClean="0"/>
              <a:t> maar ook </a:t>
            </a:r>
            <a:r>
              <a:rPr lang="nl-NL" u="sng" dirty="0" smtClean="0"/>
              <a:t>indirect</a:t>
            </a:r>
            <a:r>
              <a:rPr lang="nl-NL" dirty="0" smtClean="0"/>
              <a:t> worden gedaan.</a:t>
            </a:r>
          </a:p>
        </p:txBody>
      </p:sp>
    </p:spTree>
    <p:extLst>
      <p:ext uri="{BB962C8B-B14F-4D97-AF65-F5344CB8AC3E}">
        <p14:creationId xmlns:p14="http://schemas.microsoft.com/office/powerpoint/2010/main" val="49634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nl-NL" dirty="0" smtClean="0"/>
              <a:t>5.6 Verdieping over betrekkingsniveau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58537"/>
            <a:ext cx="8596668" cy="54994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Betrekkingsniveau=het relationele aspect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Waarderen</a:t>
            </a:r>
            <a:r>
              <a:rPr lang="nl-NL" dirty="0"/>
              <a:t> </a:t>
            </a:r>
            <a:r>
              <a:rPr lang="nl-NL" dirty="0" smtClean="0"/>
              <a:t>versus </a:t>
            </a:r>
            <a:r>
              <a:rPr lang="nl-NL" dirty="0" smtClean="0">
                <a:solidFill>
                  <a:schemeClr val="accent5"/>
                </a:solidFill>
              </a:rPr>
              <a:t>gering schatten		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0000"/>
                </a:solidFill>
              </a:rPr>
              <a:t>Waarderen: 		</a:t>
            </a:r>
            <a:r>
              <a:rPr lang="nl-NL" dirty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	Luisteren en de ander serieus nemen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</a:rPr>
              <a:t>G</a:t>
            </a:r>
            <a:r>
              <a:rPr lang="nl-NL" dirty="0" smtClean="0">
                <a:solidFill>
                  <a:srgbClr val="000000"/>
                </a:solidFill>
              </a:rPr>
              <a:t>ering schatten:		De ander niet als volwaardig zien</a:t>
            </a:r>
          </a:p>
          <a:p>
            <a:pPr marL="0" indent="0">
              <a:buNone/>
            </a:pPr>
            <a:endParaRPr lang="nl-NL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accent5"/>
                </a:solidFill>
              </a:rPr>
              <a:t>Bevoogden</a:t>
            </a:r>
            <a:r>
              <a:rPr lang="nl-NL" dirty="0" smtClean="0"/>
              <a:t> versus </a:t>
            </a:r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vrijlaten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0000"/>
                </a:solidFill>
              </a:rPr>
              <a:t>Bevoogden:			De ander betuttelen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</a:rPr>
              <a:t>V</a:t>
            </a:r>
            <a:r>
              <a:rPr lang="nl-NL" dirty="0" smtClean="0">
                <a:solidFill>
                  <a:srgbClr val="000000"/>
                </a:solidFill>
              </a:rPr>
              <a:t>rijlaten:			Respecteren wat de ander zelf kiest/doet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Even een korte test: waar horen deze zinnen bij?</a:t>
            </a:r>
            <a:endParaRPr lang="nl-NL" dirty="0"/>
          </a:p>
          <a:p>
            <a:pPr>
              <a:buFont typeface="+mj-lt"/>
              <a:buAutoNum type="arabicPeriod"/>
            </a:pPr>
            <a:r>
              <a:rPr lang="nl-NL" dirty="0" smtClean="0"/>
              <a:t>Dat kun jij zeker ook al niet…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Kom we moeten weg… 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Iedereen kijkt zelf welke sommen hij of zij aankan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Als je de deksel open doet, kun je daarna de spullen in de kist leggen</a:t>
            </a:r>
          </a:p>
        </p:txBody>
      </p:sp>
    </p:spTree>
    <p:extLst>
      <p:ext uri="{BB962C8B-B14F-4D97-AF65-F5344CB8AC3E}">
        <p14:creationId xmlns:p14="http://schemas.microsoft.com/office/powerpoint/2010/main" val="32988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nl-NL" dirty="0" smtClean="0"/>
              <a:t>Rollenspel (drietallen)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27909"/>
            <a:ext cx="9563946" cy="5747657"/>
          </a:xfrm>
        </p:spPr>
        <p:txBody>
          <a:bodyPr>
            <a:normAutofit/>
          </a:bodyPr>
          <a:lstStyle/>
          <a:p>
            <a:r>
              <a:rPr lang="nl-NL" dirty="0" smtClean="0"/>
              <a:t>Lees eerst samen de tekst op </a:t>
            </a:r>
            <a:r>
              <a:rPr lang="nl-NL" dirty="0" err="1" smtClean="0"/>
              <a:t>blz</a:t>
            </a:r>
            <a:r>
              <a:rPr lang="nl-NL" dirty="0" smtClean="0"/>
              <a:t> 102 goed door.</a:t>
            </a:r>
          </a:p>
          <a:p>
            <a:r>
              <a:rPr lang="nl-NL" dirty="0" smtClean="0"/>
              <a:t>Verdeel </a:t>
            </a:r>
            <a:r>
              <a:rPr lang="nl-NL" dirty="0"/>
              <a:t>de </a:t>
            </a:r>
            <a:r>
              <a:rPr lang="nl-NL" dirty="0" smtClean="0"/>
              <a:t>rollen: Desi, collega en locatiemanager (leef je in </a:t>
            </a:r>
            <a:r>
              <a:rPr lang="nl-NL" dirty="0" err="1" smtClean="0"/>
              <a:t>in</a:t>
            </a:r>
            <a:r>
              <a:rPr lang="nl-NL" dirty="0" smtClean="0"/>
              <a:t> de situatie)</a:t>
            </a:r>
            <a:endParaRPr lang="nl-NL" dirty="0"/>
          </a:p>
          <a:p>
            <a:r>
              <a:rPr lang="nl-NL" dirty="0" smtClean="0"/>
              <a:t>Desi </a:t>
            </a:r>
            <a:r>
              <a:rPr lang="nl-NL" dirty="0"/>
              <a:t>en de collega zitten in de zon. </a:t>
            </a:r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/>
              <a:t>locatiemanager komt aanwandelen en zegt: ‘Zo is het gemakkelijk verdienen, hè? Hebben jullie al iets met de kinderen gedaan vandaag</a:t>
            </a:r>
            <a:r>
              <a:rPr lang="nl-NL" dirty="0" smtClean="0"/>
              <a:t>?’</a:t>
            </a:r>
          </a:p>
          <a:p>
            <a:r>
              <a:rPr lang="nl-NL" dirty="0" smtClean="0"/>
              <a:t>Desi </a:t>
            </a:r>
            <a:r>
              <a:rPr lang="nl-NL" dirty="0"/>
              <a:t>reageert. </a:t>
            </a:r>
            <a:r>
              <a:rPr lang="nl-NL" dirty="0" smtClean="0"/>
              <a:t>De </a:t>
            </a:r>
            <a:r>
              <a:rPr lang="nl-NL" dirty="0"/>
              <a:t>locatiemanager reageert weer op wat Desi zegt. Speel nog even door tot duidelijk is hoe de reactie van Desi uitpakt</a:t>
            </a:r>
            <a:r>
              <a:rPr lang="nl-NL" dirty="0" smtClean="0"/>
              <a:t>.</a:t>
            </a:r>
          </a:p>
          <a:p>
            <a:r>
              <a:rPr lang="nl-NL" dirty="0" smtClean="0"/>
              <a:t>Speel dus in je drietal uit </a:t>
            </a:r>
            <a:r>
              <a:rPr lang="nl-NL" dirty="0"/>
              <a:t>wat jij zou doen in deze situatie. </a:t>
            </a:r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/>
              <a:t>rol van </a:t>
            </a:r>
            <a:r>
              <a:rPr lang="nl-NL" dirty="0" smtClean="0"/>
              <a:t>Desi </a:t>
            </a:r>
            <a:r>
              <a:rPr lang="nl-NL" dirty="0"/>
              <a:t>kan door meerdere mensen na elkaar gespeeld worden, zodat verschillen in de aanpakken zichtbaar worden</a:t>
            </a:r>
            <a:r>
              <a:rPr lang="nl-NL" dirty="0" smtClean="0"/>
              <a:t>.</a:t>
            </a:r>
          </a:p>
          <a:p>
            <a:r>
              <a:rPr lang="nl-NL" dirty="0" smtClean="0"/>
              <a:t>Nu gaan een paar drietallen het rollenspel voor de klas herhalen. Klas observeert.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46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292</TotalTime>
  <Words>651</Words>
  <Application>Microsoft Office PowerPoint</Application>
  <PresentationFormat>Breedbeeld</PresentationFormat>
  <Paragraphs>82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Gesprekstechnieken</vt:lpstr>
      <vt:lpstr>Terugblik vorige les</vt:lpstr>
      <vt:lpstr>5.4 Ruis</vt:lpstr>
      <vt:lpstr>Interne ruis: </vt:lpstr>
      <vt:lpstr>Semantische ruis: </vt:lpstr>
      <vt:lpstr>Psychologische ruis</vt:lpstr>
      <vt:lpstr>5.5 Vier aspecten van communicatie</vt:lpstr>
      <vt:lpstr>5.6 Verdieping over betrekkingsniveau</vt:lpstr>
      <vt:lpstr>Rollenspel (drietallen)</vt:lpstr>
      <vt:lpstr>Nabesprekingsvragen (klassikaal): </vt:lpstr>
      <vt:lpstr>Angerenstein</vt:lpstr>
      <vt:lpstr>Informatie toetsweek: </vt:lpstr>
      <vt:lpstr>Voor volgende week: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Gesprekstechnieken</dc:title>
  <dc:creator>S. Poelman</dc:creator>
  <cp:lastModifiedBy>Simon Poelman</cp:lastModifiedBy>
  <cp:revision>19</cp:revision>
  <dcterms:created xsi:type="dcterms:W3CDTF">2017-10-01T12:58:39Z</dcterms:created>
  <dcterms:modified xsi:type="dcterms:W3CDTF">2018-09-28T10:27:17Z</dcterms:modified>
</cp:coreProperties>
</file>